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0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13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83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1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27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3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25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36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48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24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059E-4772-49B7-9E4A-8569DB1036A0}" type="datetimeFigureOut">
              <a:rPr lang="nl-NL" smtClean="0"/>
              <a:t>24-3-2015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4C16-AF88-491C-A8A9-4087401DCC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3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 en hun verzorging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Over water geven, standplaats en 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45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 kijken en stel jezelf vragen!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91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Hoeveelheid water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Kan </a:t>
            </a:r>
            <a:r>
              <a:rPr lang="nl-NL" dirty="0"/>
              <a:t>de plant vocht opslaan in het blad, wortel of steel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Groot of klein? 	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groot blad verdampt veel vocht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 </a:t>
            </a:r>
            <a:r>
              <a:rPr lang="nl-NL" dirty="0">
                <a:sym typeface="Wingdings" panose="05000000000000000000" pitchFamily="2" charset="2"/>
              </a:rPr>
              <a:t>veel water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Dik </a:t>
            </a:r>
            <a:r>
              <a:rPr lang="nl-NL" dirty="0"/>
              <a:t>of dun?</a:t>
            </a:r>
            <a:r>
              <a:rPr lang="nl-NL" dirty="0">
                <a:sym typeface="Wingdings" panose="05000000000000000000" pitchFamily="2" charset="2"/>
              </a:rPr>
              <a:t> 	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dik blad houd veel vocht vast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 </a:t>
            </a:r>
            <a:r>
              <a:rPr lang="nl-NL" dirty="0">
                <a:sym typeface="Wingdings" panose="05000000000000000000" pitchFamily="2" charset="2"/>
              </a:rPr>
              <a:t>weinig water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Licht </a:t>
            </a:r>
            <a:r>
              <a:rPr lang="nl-NL" dirty="0"/>
              <a:t>of donker?</a:t>
            </a:r>
            <a:r>
              <a:rPr lang="nl-NL" dirty="0">
                <a:sym typeface="Wingdings" panose="05000000000000000000" pitchFamily="2" charset="2"/>
              </a:rPr>
              <a:t> 	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een </a:t>
            </a:r>
            <a:r>
              <a:rPr lang="nl-NL" dirty="0" err="1">
                <a:sym typeface="Wingdings" panose="05000000000000000000" pitchFamily="2" charset="2"/>
              </a:rPr>
              <a:t>verhoute</a:t>
            </a:r>
            <a:r>
              <a:rPr lang="nl-NL" dirty="0">
                <a:sym typeface="Wingdings" panose="05000000000000000000" pitchFamily="2" charset="2"/>
              </a:rPr>
              <a:t>, dikke stam kan vocht opslaan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 </a:t>
            </a:r>
            <a:r>
              <a:rPr lang="nl-NL" dirty="0">
                <a:sym typeface="Wingdings" panose="05000000000000000000" pitchFamily="2" charset="2"/>
              </a:rPr>
              <a:t>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26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Standplaats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Kan </a:t>
            </a:r>
            <a:r>
              <a:rPr lang="nl-NL" dirty="0"/>
              <a:t>de plant licht opnemen in het blad?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Groot </a:t>
            </a:r>
            <a:r>
              <a:rPr lang="nl-NL" dirty="0"/>
              <a:t>of klein? 	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klein blad kan niet zoveel zonlicht opvangen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 </a:t>
            </a:r>
            <a:r>
              <a:rPr lang="nl-NL" dirty="0">
                <a:sym typeface="Wingdings" panose="05000000000000000000" pitchFamily="2" charset="2"/>
              </a:rPr>
              <a:t>licht plaatsen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Dik </a:t>
            </a:r>
            <a:r>
              <a:rPr lang="nl-NL" dirty="0"/>
              <a:t>of dun?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dik blad beschermd tegen felle zon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 </a:t>
            </a:r>
            <a:r>
              <a:rPr lang="nl-NL" dirty="0">
                <a:sym typeface="Wingdings" panose="05000000000000000000" pitchFamily="2" charset="2"/>
              </a:rPr>
              <a:t>kan in felle zon </a:t>
            </a:r>
            <a:r>
              <a:rPr lang="nl-NL" dirty="0" smtClean="0">
                <a:sym typeface="Wingdings" panose="05000000000000000000" pitchFamily="2" charset="2"/>
              </a:rPr>
              <a:t>staan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Licht of donker?</a:t>
            </a:r>
            <a:r>
              <a:rPr lang="nl-NL" dirty="0">
                <a:sym typeface="Wingdings" panose="05000000000000000000" pitchFamily="2" charset="2"/>
              </a:rPr>
              <a:t> 	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bont blad kan meer zonlicht opvangen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</a:t>
            </a:r>
            <a:r>
              <a:rPr lang="nl-NL" dirty="0">
                <a:sym typeface="Wingdings" panose="05000000000000000000" pitchFamily="2" charset="2"/>
              </a:rPr>
              <a:t>…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94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Verzorging: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Kan </a:t>
            </a:r>
            <a:r>
              <a:rPr lang="nl-NL" dirty="0"/>
              <a:t>de plant voeding opslaan in de wortel of steel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Groot of klein?</a:t>
            </a:r>
            <a:r>
              <a:rPr lang="nl-NL" dirty="0">
                <a:sym typeface="Wingdings" panose="05000000000000000000" pitchFamily="2" charset="2"/>
              </a:rPr>
              <a:t> 	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een bol als wortel bevat heel veel voedingsstoffen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</a:t>
            </a:r>
            <a:r>
              <a:rPr lang="nl-NL" dirty="0">
                <a:sym typeface="Wingdings" panose="05000000000000000000" pitchFamily="2" charset="2"/>
              </a:rPr>
              <a:t>…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Dik </a:t>
            </a:r>
            <a:r>
              <a:rPr lang="nl-NL" dirty="0"/>
              <a:t>of fijn?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fijne, witte wortels kunnen geen voeding opslaan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dus…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Licht of donker?</a:t>
            </a: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>
                <a:sym typeface="Wingdings" panose="05000000000000000000" pitchFamily="2" charset="2"/>
              </a:rPr>
              <a:t>bv een dikke vettige stam bevat veel voeding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dus</a:t>
            </a:r>
            <a:r>
              <a:rPr lang="nl-NL" dirty="0">
                <a:sym typeface="Wingdings" panose="05000000000000000000" pitchFamily="2" charset="2"/>
              </a:rPr>
              <a:t>…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69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Xerofyten of succulenten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Dikke opperhuid</a:t>
            </a:r>
          </a:p>
          <a:p>
            <a:r>
              <a:rPr lang="nl-NL" dirty="0" smtClean="0"/>
              <a:t>Doorns, stekels, naalden, </a:t>
            </a:r>
            <a:r>
              <a:rPr lang="nl-NL" dirty="0" smtClean="0"/>
              <a:t>klein bladoppervlak</a:t>
            </a:r>
            <a:endParaRPr lang="nl-NL" dirty="0" smtClean="0"/>
          </a:p>
          <a:p>
            <a:r>
              <a:rPr lang="nl-NL" dirty="0" smtClean="0"/>
              <a:t>Verzonken huidmondjes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4962"/>
            <a:ext cx="3233936" cy="21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431146" cy="29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1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Hygrofyten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Verdamping door poriën</a:t>
            </a:r>
          </a:p>
          <a:p>
            <a:r>
              <a:rPr lang="nl-NL" dirty="0" smtClean="0"/>
              <a:t>Hoge luchtvochtigheid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320315" cy="33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7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Mesofyten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Verdamping door huidmondjes</a:t>
            </a:r>
          </a:p>
          <a:p>
            <a:r>
              <a:rPr lang="nl-NL" dirty="0" smtClean="0"/>
              <a:t>waslaag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9" y="3860439"/>
            <a:ext cx="2800548" cy="20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7400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80" y="29889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Kuipplanten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4" y="1484784"/>
            <a:ext cx="3248198" cy="45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43" y="172917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387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906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94</Words>
  <Application>Microsoft Office PowerPoint</Application>
  <PresentationFormat>Diavoorstelling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Kantoorthema</vt:lpstr>
      <vt:lpstr>Planten en hun verzorging</vt:lpstr>
      <vt:lpstr>Leer kijken en stel jezelf vragen!</vt:lpstr>
      <vt:lpstr>Hoeveelheid water:</vt:lpstr>
      <vt:lpstr>Standplaats:</vt:lpstr>
      <vt:lpstr>Verzorging: </vt:lpstr>
      <vt:lpstr> Xerofyten of succulenten </vt:lpstr>
      <vt:lpstr>Hygrofyten</vt:lpstr>
      <vt:lpstr>Mesofyten</vt:lpstr>
      <vt:lpstr>Kuipplanten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en hun verzorging</dc:title>
  <dc:creator>Jacqueline de Wit</dc:creator>
  <cp:lastModifiedBy>Gemmy Duisters</cp:lastModifiedBy>
  <cp:revision>13</cp:revision>
  <dcterms:created xsi:type="dcterms:W3CDTF">2014-02-07T14:08:07Z</dcterms:created>
  <dcterms:modified xsi:type="dcterms:W3CDTF">2015-03-24T10:09:21Z</dcterms:modified>
</cp:coreProperties>
</file>